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notesMasterIdLst>
    <p:notesMasterId r:id="rId12"/>
  </p:notesMasterIdLst>
  <p:sldIdLst>
    <p:sldId id="257" r:id="rId3"/>
    <p:sldId id="262" r:id="rId4"/>
    <p:sldId id="258" r:id="rId5"/>
    <p:sldId id="264" r:id="rId6"/>
    <p:sldId id="259" r:id="rId7"/>
    <p:sldId id="260" r:id="rId8"/>
    <p:sldId id="261" r:id="rId9"/>
    <p:sldId id="263" r:id="rId10"/>
    <p:sldId id="271" r:id="rId11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998" autoAdjust="0"/>
    <p:restoredTop sz="94660"/>
  </p:normalViewPr>
  <p:slideViewPr>
    <p:cSldViewPr snapToGrid="0">
      <p:cViewPr varScale="1">
        <p:scale>
          <a:sx n="91" d="100"/>
          <a:sy n="91" d="100"/>
        </p:scale>
        <p:origin x="53" y="2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4DECC8-C630-4636-8428-CAC78B62A356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A086992-769C-494B-81AB-7A12B926DC3D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8480810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/>
              <a:pPr/>
              <a:t>1</a:t>
            </a:fld>
            <a:endParaRPr lang="bg-BG" altLang="bg-BG"/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3F23500-DD8C-4318-8426-0954788DEA23}" type="datetime1">
              <a:rPr lang="de-DE" sz="1200">
                <a:latin typeface="+mn-lt"/>
              </a:rPr>
              <a:pPr algn="r">
                <a:defRPr/>
              </a:pPr>
              <a:t>30.08.2020</a:t>
            </a:fld>
            <a:endParaRPr lang="de-DE" sz="1200">
              <a:latin typeface="+mn-lt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A8D2C4-6A4C-4C11-9B85-57BE4C1515AD}" type="slidenum">
              <a:rPr lang="de-DE" sz="1200">
                <a:latin typeface="+mn-lt"/>
              </a:rPr>
              <a:pPr algn="r">
                <a:defRPr/>
              </a:pPr>
              <a:t>1</a:t>
            </a:fld>
            <a:endParaRPr lang="de-DE" sz="1200">
              <a:latin typeface="+mn-lt"/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19598429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2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2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38801596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3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0142383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4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4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35668247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/>
              <a:pPr/>
              <a:t>5</a:t>
            </a:fld>
            <a:endParaRPr lang="bg-BG" altLang="bg-BG"/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>
              <a:defRPr/>
            </a:pPr>
            <a:fld id="{23F23500-DD8C-4318-8426-0954788DEA23}" type="datetime1">
              <a:rPr lang="de-DE" sz="1200">
                <a:latin typeface="+mn-lt"/>
              </a:rPr>
              <a:pPr algn="r">
                <a:defRPr/>
              </a:pPr>
              <a:t>30.08.2020</a:t>
            </a:fld>
            <a:endParaRPr lang="de-DE" sz="1200">
              <a:latin typeface="+mn-lt"/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32A8D2C4-6A4C-4C11-9B85-57BE4C1515AD}" type="slidenum">
              <a:rPr lang="de-DE" sz="1200">
                <a:latin typeface="+mn-lt"/>
              </a:rPr>
              <a:pPr algn="r">
                <a:defRPr/>
              </a:pPr>
              <a:t>5</a:t>
            </a:fld>
            <a:endParaRPr lang="de-DE" sz="1200">
              <a:latin typeface="+mn-lt"/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4257505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6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6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13864158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7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7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6867747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8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380822608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CBD9F0-63F0-4AE1-9DF1-490E30B3B971}" type="slidenum">
              <a:rPr lang="bg-BG" altLang="bg-BG">
                <a:solidFill>
                  <a:srgbClr val="000000"/>
                </a:solidFill>
              </a:rPr>
              <a:pPr/>
              <a:t>9</a:t>
            </a:fld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42" name="Rectangle 3"/>
          <p:cNvSpPr txBox="1">
            <a:spLocks noGrp="1" noChangeArrowheads="1"/>
          </p:cNvSpPr>
          <p:nvPr/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23F23500-DD8C-4318-8426-0954788DEA23}" type="datetime1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30.08.2020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10243" name="Rectangle 7"/>
          <p:cNvSpPr txBox="1">
            <a:spLocks noGrp="1"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 fontAlgn="base">
              <a:spcBef>
                <a:spcPct val="0"/>
              </a:spcBef>
              <a:spcAft>
                <a:spcPct val="0"/>
              </a:spcAft>
              <a:defRPr/>
            </a:pPr>
            <a:fld id="{32A8D2C4-6A4C-4C11-9B85-57BE4C1515AD}" type="slidenum">
              <a:rPr lang="de-DE" sz="1200">
                <a:solidFill>
                  <a:srgbClr val="000000"/>
                </a:solidFill>
              </a:rPr>
              <a:pPr algn="r" fontAlgn="base">
                <a:spcBef>
                  <a:spcPct val="0"/>
                </a:spcBef>
                <a:spcAft>
                  <a:spcPct val="0"/>
                </a:spcAft>
                <a:defRPr/>
              </a:pPr>
              <a:t>9</a:t>
            </a:fld>
            <a:endParaRPr lang="de-DE" sz="1200">
              <a:solidFill>
                <a:srgbClr val="000000"/>
              </a:solidFill>
            </a:endParaRPr>
          </a:p>
        </p:txBody>
      </p:sp>
      <p:sp>
        <p:nvSpPr>
          <p:cNvPr id="5124" name="Rectangle 2050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sp>
      <p:sp>
        <p:nvSpPr>
          <p:cNvPr id="5125" name="Rectangle 2051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de-AT" altLang="bg-BG"/>
          </a:p>
        </p:txBody>
      </p:sp>
    </p:spTree>
    <p:extLst>
      <p:ext uri="{BB962C8B-B14F-4D97-AF65-F5344CB8AC3E}">
        <p14:creationId xmlns:p14="http://schemas.microsoft.com/office/powerpoint/2010/main" val="2599997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1476229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4894946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799912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76BF09-769E-43ED-B5B1-85B342BAF518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234985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E76647-4A0E-4249-B5D1-9F417961DF9E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4697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B025E-8677-4F4C-A3A9-4713D53FDA88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53242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CF84F7-DB33-4072-9BB3-37FB7516A461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103994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8" y="2505075"/>
            <a:ext cx="5158316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46CA85-5D5E-4E61-BD8C-B644AE51F6B7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735305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05D291-4CC0-4DF2-A3BC-53DBA062791F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53167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266AE-081D-4FFE-9D56-5AF7A4E6DEDE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38624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5414C5-B869-4F70-9417-197679E91E6F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42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5565959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8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0AE15B-659D-4A23-86C2-0C7EFFA007E6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76271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25B6E5-7238-4CA8-9123-77911FDEDD07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24247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4A3ED8-8C24-4154-B9B9-815B5141F30B}" type="slidenum">
              <a:rPr lang="bg-BG" altLang="bg-BG">
                <a:solidFill>
                  <a:srgbClr val="000000"/>
                </a:solidFill>
              </a:rPr>
              <a:pPr/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26762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706213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13466134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373468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9446884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39627481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40783932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bg-B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bg-B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1903016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bg-B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bg-BG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A0A823-802F-4339-ABDD-2B040B792744}" type="datetimeFigureOut">
              <a:rPr lang="bg-BG" smtClean="0"/>
              <a:t>30.8.2020 г.</a:t>
            </a:fld>
            <a:endParaRPr lang="bg-BG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bg-BG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B5E928-EDE7-4688-8F85-4BDF3A8B21B1}" type="slidenum">
              <a:rPr lang="bg-BG" smtClean="0"/>
              <a:t>‹#›</a:t>
            </a:fld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0485666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bg-BG" altLang="bg-BG" smtClean="0"/>
              <a:t>Click to edit Master text styles</a:t>
            </a:r>
          </a:p>
          <a:p>
            <a:pPr lvl="1"/>
            <a:r>
              <a:rPr lang="bg-BG" altLang="bg-BG" smtClean="0"/>
              <a:t>Second level</a:t>
            </a:r>
          </a:p>
          <a:p>
            <a:pPr lvl="2"/>
            <a:r>
              <a:rPr lang="bg-BG" altLang="bg-BG" smtClean="0"/>
              <a:t>Third level</a:t>
            </a:r>
          </a:p>
          <a:p>
            <a:pPr lvl="3"/>
            <a:r>
              <a:rPr lang="bg-BG" altLang="bg-BG" smtClean="0"/>
              <a:t>Fourth level</a:t>
            </a:r>
          </a:p>
          <a:p>
            <a:pPr lvl="4"/>
            <a:r>
              <a:rPr lang="bg-BG" altLang="bg-BG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5EE37830-B87C-4CB3-8131-69616F65F5A9}" type="slidenum">
              <a:rPr lang="bg-BG" altLang="bg-BG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bg-BG" altLang="bg-BG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417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5.jp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2.jpeg"/><Relationship Id="rId5" Type="http://schemas.openxmlformats.org/officeDocument/2006/relationships/image" Target="../media/image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8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1</a:t>
            </a:fld>
            <a:endParaRPr lang="bg-BG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bg-BG" altLang="bg-BG" sz="3200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5"/>
            <a:ext cx="1450077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/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8064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bg-BG" sz="2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endParaRPr lang="bg-BG" altLang="bg-BG" sz="2000"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bg-BG" altLang="bg-BG" i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576002" y="3674240"/>
            <a:ext cx="4801699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eaLnBrk="0" hangingPunct="0"/>
            <a:r>
              <a:rPr lang="bg-BG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ОПОРНО-ДВИГАТЕЛЕН АПАРАТ</a:t>
            </a:r>
          </a:p>
          <a:p>
            <a:pPr lvl="0" algn="ctr" eaLnBrk="0" hangingPunct="0"/>
            <a:r>
              <a:rPr lang="bg-BG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КОСТИ</a:t>
            </a:r>
            <a:r>
              <a:rPr lang="en-US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bg-BG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НА КРАЙНИЦИ Част 2</a:t>
            </a:r>
            <a:endParaRPr lang="bg-BG" altLang="bg-BG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898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8477" y="0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20103" y="578130"/>
            <a:ext cx="3084843" cy="57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6712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2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/>
          <p:cNvSpPr/>
          <p:nvPr/>
        </p:nvSpPr>
        <p:spPr>
          <a:xfrm>
            <a:off x="100136" y="2090358"/>
            <a:ext cx="6331073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Костите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свободния долен крайник разделяме на три групи: кости на бедрото, кости на подбедрица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на ходилото. Бедрото съдържа само една кост – бедрената; подбедрицата – две кости: голям и малък пищял, а ходилото –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двадесет и шест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разделени в три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групи: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седем задноходилни, пет предноходилни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 четиринадесет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кости на пръстите /фаланги/. </a:t>
            </a:r>
            <a:endParaRPr lang="ru-RU" sz="20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Формата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строежа и подвижността на костите на свободния долен крайник са обусловени от неговата опорна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двигателна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функция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Те са удължени и заякнали, сравнени с костите на горния крайник. Така понасят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тежестта на тялото и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позволяват придвижването му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пространството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2088" y="1486559"/>
            <a:ext cx="4686213" cy="4623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371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7700" y="1020811"/>
            <a:ext cx="3924300" cy="5326380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3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1493511"/>
            <a:ext cx="9396202" cy="46628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Бедрена кост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Бедрената кост е масивна кост, най-дългата в човека, има тяло и два края. Тялото е леко изпъкнало напред. Върху задната му повърхност има добре изразен гребен, който е разположен в централната част на тялото, а към 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близкия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горния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и към 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далечния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(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долен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)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край се разделя и образува две устни – вътрешна и външна.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горния край на тялото има глава. Тя е свързана с шийка под ъгъл с тялото. Главата е покрита със ставен хрущял и чрез нея бедрената кост участва в образуването на тазобедрената става</a:t>
            </a:r>
            <a:r>
              <a:rPr lang="ru-RU" altLang="bg-BG" sz="21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r>
              <a:rPr lang="ru-RU" altLang="bg-BG" sz="2100" dirty="0">
                <a:solidFill>
                  <a:srgbClr val="000000"/>
                </a:solidFill>
                <a:latin typeface="Times New Roman" panose="02020603050405020304" pitchFamily="18" charset="0"/>
              </a:rPr>
              <a:t>Под главата има две изпъквания, за които се залавят важни мускули, участващи в механиката на тазобедрената става. В долния край на бедрената кост се наблюдават големи костни натрупвания наподобяващи на автомобилни гуми, наречени кондили на бедрената кост. Те са покрити със ставен хрущял и чрез тях бедрената кост участва в образуването на колянната става.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8444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11003" y="693426"/>
            <a:ext cx="4449581" cy="5423619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633408"/>
            <a:ext cx="6280412" cy="5522918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4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36" y="2011302"/>
            <a:ext cx="1180331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</a:t>
            </a:r>
            <a:endParaRPr lang="ru-RU" altLang="bg-BG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66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chemeClr val="tx1">
                    <a:tint val="75000"/>
                  </a:schemeClr>
                </a:solidFill>
              </a:rPr>
              <a:pPr algn="r">
                <a:defRPr/>
              </a:pPr>
              <a:t>5</a:t>
            </a:fld>
            <a:endParaRPr lang="bg-BG" sz="1200">
              <a:solidFill>
                <a:schemeClr val="tx1">
                  <a:tint val="75000"/>
                </a:scheme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hangingPunct="0"/>
            <a:endParaRPr lang="bg-BG" altLang="bg-BG" sz="3200" i="1">
              <a:solidFill>
                <a:schemeClr val="accent2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bg-BG" altLang="bg-BG"/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endParaRPr lang="en-US" altLang="bg-BG" sz="200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endParaRPr lang="bg-BG" altLang="bg-BG" sz="2000"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endParaRPr lang="bg-BG" altLang="bg-BG" i="1" dirty="0"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0136" y="1477343"/>
            <a:ext cx="11801953" cy="47397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eaLnBrk="0" hangingPunct="0"/>
            <a:r>
              <a:rPr lang="en-US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</a:t>
            </a: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Кости </a:t>
            </a: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подбедрица – голям и малък пищял</a:t>
            </a:r>
          </a:p>
          <a:p>
            <a:pPr lvl="0" algn="just" eaLnBrk="0" hangingPunct="0"/>
            <a:r>
              <a:rPr lang="en-US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    </a:t>
            </a: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Голям </a:t>
            </a: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пищял</a:t>
            </a:r>
          </a:p>
          <a:p>
            <a:pPr lvl="0" algn="just" eaLnBrk="0" hangingPunct="0"/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</a:t>
            </a:r>
            <a:r>
              <a:rPr lang="ru-RU" altLang="bg-BG" sz="2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Големият </a:t>
            </a:r>
            <a:r>
              <a:rPr lang="ru-RU" altLang="bg-BG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пищял е значително по-дебел и по-масивен. Има тяло и два края. </a:t>
            </a:r>
            <a:endParaRPr lang="ru-RU" altLang="bg-BG" sz="2300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 eaLnBrk="0" hangingPunct="0"/>
            <a:r>
              <a:rPr lang="ru-RU" altLang="bg-BG" sz="2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Тялото </a:t>
            </a:r>
            <a:r>
              <a:rPr lang="ru-RU" altLang="bg-BG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му е с тристеннопризматична форма и на него различаваме три повърхнини – вътрешна, външна и задна. Върху външната повърхност се разполагат мускули, които образуват предна група на подбедрица и участват в механиката на ставите на ходилото. На горния му край се разполагат две плитки ямки. Ямките са покрити със ставен хрущял и са вътрешна и външна (</a:t>
            </a:r>
            <a:r>
              <a:rPr lang="ru-RU" altLang="bg-BG" sz="2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те </a:t>
            </a:r>
            <a:r>
              <a:rPr lang="ru-RU" altLang="bg-BG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изграждат кондилите на големия </a:t>
            </a:r>
            <a:r>
              <a:rPr lang="ru-RU" altLang="bg-BG" sz="2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пищял). </a:t>
            </a:r>
            <a:r>
              <a:rPr lang="ru-RU" altLang="bg-BG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Чрез кондилите големият пищял участва в образуването на колянната става. Между тях се оформя изпъкване наречено междукондиларно</a:t>
            </a:r>
            <a:r>
              <a:rPr lang="ru-RU" altLang="bg-BG" sz="2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 В тази зона се намира малка кост, наречена капаче.</a:t>
            </a:r>
            <a:endParaRPr lang="ru-RU" altLang="bg-BG" sz="23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lvl="0" algn="just" eaLnBrk="0" hangingPunct="0"/>
            <a:r>
              <a:rPr lang="ru-RU" altLang="bg-BG" sz="2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Долния </a:t>
            </a:r>
            <a:r>
              <a:rPr lang="ru-RU" altLang="bg-BG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край на големият пищял оформя вътрешния глезен и вдлъбната ставна повърхност, чрез която големият пищял се свързва със скочната кост /кост от структурата на ходилото/. По този начин големият пищял участва в образуването на горна скочна става.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91905" y="-24120"/>
            <a:ext cx="9392888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47325" y="-24120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8544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394980" y="718493"/>
            <a:ext cx="4585188" cy="42401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956" y="722957"/>
            <a:ext cx="4543461" cy="4278278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6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07800"/>
            <a:ext cx="12267501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Малък пищял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300" dirty="0">
                <a:solidFill>
                  <a:srgbClr val="000000"/>
                </a:solidFill>
                <a:latin typeface="Times New Roman" panose="02020603050405020304" pitchFamily="18" charset="0"/>
              </a:rPr>
              <a:t>Малкият пищял се разполага успоредно и външно на големия пищял. Той е по-тънък и по-крехък, тъй като не носи тежестта на тялото. Има тяло и два края. Горния му край се нарича глава, а долния завършва с израстък, които образува външния глезен на ходилото</a:t>
            </a:r>
            <a:r>
              <a:rPr lang="ru-RU" altLang="bg-BG" sz="23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.</a:t>
            </a:r>
            <a:endParaRPr lang="ru-RU" altLang="bg-BG" sz="23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5548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8445" y="-168829"/>
            <a:ext cx="5933948" cy="3946469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7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5143" y="2456648"/>
            <a:ext cx="12091864" cy="38164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Кости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ходилото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</a:t>
            </a:r>
            <a:r>
              <a:rPr lang="ru-RU" altLang="bg-BG" sz="22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Задноходилни </a:t>
            </a: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кости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Задноходилните кости са седем на брой. Те са къси и сравнително масивни. Към тяхната група спадат: петна, скочна, ладиевидна, три клиновидни кости и кубовидна кост.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Скочната кост осъществява връзката на ходилото с костите на подбедрицата.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Петната кост се разполага под и назад от скочната кост. За нея се залавя най-здравото сухожилие – ахилесовото.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Кубовидната кост се разполага откъм външния ръб на ходилото и е пред петната кост. Напред се свързва с четвърта и пета предноходилни кости.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200" dirty="0">
                <a:solidFill>
                  <a:srgbClr val="000000"/>
                </a:solidFill>
                <a:latin typeface="Times New Roman" panose="02020603050405020304" pitchFamily="18" charset="0"/>
              </a:rPr>
              <a:t>Трите клиновидни кости се разполагат откъм вътрешния ръб на ходилото и  те са: медиална, средна и латерална.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2393" y="-58677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96864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2344" y="722957"/>
            <a:ext cx="5424704" cy="3268556"/>
          </a:xfrm>
          <a:prstGeom prst="rect">
            <a:avLst/>
          </a:prstGeom>
        </p:spPr>
      </p:pic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8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3432633"/>
            <a:ext cx="1199678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</a:t>
            </a: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Предноходилни </a:t>
            </a: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кости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Предноходилните кости са пет. Те са свързани неподвижно със задноходилните кости и подвижно с костите на пръстите. Първата предноходилна кост /палеца/ е по-къса и по-масивна. 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                                                         </a:t>
            </a:r>
            <a:r>
              <a:rPr lang="ru-RU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Кости </a:t>
            </a: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на пръстите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altLang="bg-BG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Костите на пръстите /фаланги/ са 14. Всеки пръст /втори, трети, четвърти и пети/ има по три фаланги /основна, средна и  нокътна/, а палецът има две фаланги /основна и нокътна/.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0379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 txBox="1">
            <a:spLocks noGrp="1"/>
          </p:cNvSpPr>
          <p:nvPr/>
        </p:nvSpPr>
        <p:spPr>
          <a:xfrm>
            <a:off x="8077200" y="6356351"/>
            <a:ext cx="2133600" cy="365125"/>
          </a:xfrm>
          <a:prstGeom prst="rect">
            <a:avLst/>
          </a:prstGeom>
          <a:noFill/>
        </p:spPr>
        <p:txBody>
          <a:bodyPr anchor="ctr"/>
          <a:lstStyle/>
          <a:p>
            <a:pPr algn="r">
              <a:defRPr/>
            </a:pPr>
            <a:fld id="{47D02ED7-C95B-471A-9423-03CC5BC9B10A}" type="slidenum">
              <a:rPr lang="bg-BG" sz="1200">
                <a:solidFill>
                  <a:srgbClr val="000000">
                    <a:tint val="75000"/>
                  </a:srgbClr>
                </a:solidFill>
              </a:rPr>
              <a:pPr algn="r">
                <a:defRPr/>
              </a:pPr>
              <a:t>9</a:t>
            </a:fld>
            <a:endParaRPr lang="bg-BG" sz="1200">
              <a:solidFill>
                <a:srgbClr val="000000">
                  <a:tint val="75000"/>
                </a:srgbClr>
              </a:solidFill>
            </a:endParaRPr>
          </a:p>
        </p:txBody>
      </p:sp>
      <p:sp>
        <p:nvSpPr>
          <p:cNvPr id="3075" name="Rectangle 9"/>
          <p:cNvSpPr>
            <a:spLocks noChangeArrowheads="1"/>
          </p:cNvSpPr>
          <p:nvPr/>
        </p:nvSpPr>
        <p:spPr bwMode="auto">
          <a:xfrm>
            <a:off x="1774825" y="1647825"/>
            <a:ext cx="857250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bg-BG" altLang="bg-BG" sz="3200" i="1">
              <a:solidFill>
                <a:srgbClr val="333399"/>
              </a:solidFill>
              <a:latin typeface="Times New Roman" pitchFamily="18" charset="0"/>
              <a:cs typeface="Arial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9117014" y="6308726"/>
            <a:ext cx="155098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bg-BG" altLang="bg-BG">
                <a:solidFill>
                  <a:srgbClr val="000000"/>
                </a:solidFill>
              </a:rPr>
              <a:t>Д-р Загорски</a:t>
            </a:r>
          </a:p>
        </p:txBody>
      </p:sp>
      <p:sp>
        <p:nvSpPr>
          <p:cNvPr id="3079" name="Rectangle 1038"/>
          <p:cNvSpPr>
            <a:spLocks noChangeArrowheads="1"/>
          </p:cNvSpPr>
          <p:nvPr/>
        </p:nvSpPr>
        <p:spPr bwMode="auto">
          <a:xfrm>
            <a:off x="0" y="6156326"/>
            <a:ext cx="12192000" cy="701675"/>
          </a:xfrm>
          <a:prstGeom prst="rect">
            <a:avLst/>
          </a:prstGeom>
          <a:solidFill>
            <a:srgbClr val="3366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bg-BG" sz="2000">
              <a:solidFill>
                <a:srgbClr val="FFFFFF"/>
              </a:solidFill>
              <a:latin typeface="Calibri" pitchFamily="34" charset="0"/>
              <a:cs typeface="Arial" charset="0"/>
            </a:endParaRP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sz="2000">
              <a:solidFill>
                <a:srgbClr val="000000"/>
              </a:solidFill>
              <a:latin typeface="Calibri" pitchFamily="34" charset="0"/>
              <a:cs typeface="Arial" charset="0"/>
            </a:endParaRPr>
          </a:p>
        </p:txBody>
      </p:sp>
      <p:sp>
        <p:nvSpPr>
          <p:cNvPr id="3080" name="Rectangle 8"/>
          <p:cNvSpPr>
            <a:spLocks noChangeArrowheads="1"/>
          </p:cNvSpPr>
          <p:nvPr/>
        </p:nvSpPr>
        <p:spPr bwMode="auto">
          <a:xfrm>
            <a:off x="2209800" y="3429001"/>
            <a:ext cx="7772400" cy="1470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>
              <a:defRPr sz="4400">
                <a:solidFill>
                  <a:schemeClr val="tx2"/>
                </a:solidFill>
                <a:latin typeface="Arial" charset="0"/>
              </a:defRPr>
            </a:lvl1pPr>
            <a:lvl2pPr algn="ctr">
              <a:defRPr sz="4400">
                <a:solidFill>
                  <a:schemeClr val="tx2"/>
                </a:solidFill>
                <a:latin typeface="Arial" charset="0"/>
              </a:defRPr>
            </a:lvl2pPr>
            <a:lvl3pPr algn="ctr">
              <a:defRPr sz="4400">
                <a:solidFill>
                  <a:schemeClr val="tx2"/>
                </a:solidFill>
                <a:latin typeface="Arial" charset="0"/>
              </a:defRPr>
            </a:lvl3pPr>
            <a:lvl4pPr algn="ctr">
              <a:defRPr sz="4400">
                <a:solidFill>
                  <a:schemeClr val="tx2"/>
                </a:solidFill>
                <a:latin typeface="Arial" charset="0"/>
              </a:defRPr>
            </a:lvl4pPr>
            <a:lvl5pPr algn="ctr">
              <a:defRPr sz="4400">
                <a:solidFill>
                  <a:schemeClr val="tx2"/>
                </a:solidFill>
                <a:latin typeface="Arial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bg-BG" altLang="bg-BG" i="1" dirty="0">
              <a:solidFill>
                <a:srgbClr val="000000"/>
              </a:solidFill>
              <a:latin typeface="Times New Roman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5909887" y="3198169"/>
            <a:ext cx="37221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bg-BG" altLang="bg-BG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Е</a:t>
            </a:r>
            <a:endParaRPr lang="bg-BG" altLang="bg-BG" sz="24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0793" y="-24120"/>
            <a:ext cx="9144000" cy="701040"/>
          </a:xfrm>
          <a:prstGeom prst="rect">
            <a:avLst/>
          </a:prstGeom>
        </p:spPr>
      </p:pic>
      <p:pic>
        <p:nvPicPr>
          <p:cNvPr id="3077" name="Picture 5" descr="logons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36" y="-24120"/>
            <a:ext cx="1628775" cy="1844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kinesis-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7916" y="-7614"/>
            <a:ext cx="1779587" cy="223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4258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436</TotalTime>
  <Words>754</Words>
  <Application>Microsoft Office PowerPoint</Application>
  <PresentationFormat>Widescreen</PresentationFormat>
  <Paragraphs>73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Office Theme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17</cp:revision>
  <dcterms:created xsi:type="dcterms:W3CDTF">2020-03-25T10:56:21Z</dcterms:created>
  <dcterms:modified xsi:type="dcterms:W3CDTF">2020-08-30T18:17:29Z</dcterms:modified>
</cp:coreProperties>
</file>