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6" r:id="rId11"/>
    <p:sldId id="267" r:id="rId12"/>
    <p:sldId id="276" r:id="rId13"/>
    <p:sldId id="277" r:id="rId14"/>
    <p:sldId id="280" r:id="rId15"/>
    <p:sldId id="278" r:id="rId16"/>
    <p:sldId id="279" r:id="rId17"/>
    <p:sldId id="275" r:id="rId1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DECC8-C630-4636-8428-CAC78B62A356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6992-769C-494B-81AB-7A12B926DC3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808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1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30.08.2020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1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95984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10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2803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11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60816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12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470893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13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938599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14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671031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15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260266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16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6933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2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01423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3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30.08.2020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3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4257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4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38641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5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686774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6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88015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7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41453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8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37586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9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30.08.2020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00861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762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949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999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6BF09-769E-43ED-B5B1-85B342BAF51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4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76647-4A0E-4249-B5D1-9F417961DF9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6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B025E-8677-4F4C-A3A9-4713D53FDA8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2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F84F7-DB33-4072-9BB3-37FB7516A461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3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6CA85-5D5E-4E61-BD8C-B644AE51F6B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53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5D291-4CC0-4DF2-A3BC-53DBA062791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6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66AE-081D-4FFE-9D56-5AF7A4E6DED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6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14C5-B869-4F70-9417-197679E91E6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5659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AE15B-659D-4A23-86C2-0C7EFFA007E6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2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5B6E5-7238-4CA8-9123-77911FDEDD0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24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A3ED8-8C24-4154-B9B9-815B5141F30B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621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61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346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46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274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8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030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A823-802F-4339-ABDD-2B040B792744}" type="datetimeFigureOut">
              <a:rPr lang="bg-BG" smtClean="0"/>
              <a:t>30.8.2020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85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37830-B87C-4CB3-8131-69616F65F5A9}" type="slidenum">
              <a:rPr lang="bg-BG" altLang="bg-B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5"/>
            <a:ext cx="1450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1333" y="4650798"/>
            <a:ext cx="48016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ОПОРНО-ДВИГАТЕЛЕН АПАРАТ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СВЪРЗВАНЕ МЕЖДУ КОСТИТЕ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СТАВИ</a:t>
            </a:r>
            <a:endParaRPr lang="bg-BG" altLang="bg-BG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849" y="955618"/>
            <a:ext cx="3879351" cy="3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02" y="1934220"/>
            <a:ext cx="3400791" cy="4542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763" y="1820555"/>
            <a:ext cx="3125648" cy="4535796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793" y="1820555"/>
            <a:ext cx="2188347" cy="4194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325461"/>
            <a:ext cx="52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А.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5125673" y="1283516"/>
            <a:ext cx="66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Б.</a:t>
            </a:r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7969541" y="1199626"/>
            <a:ext cx="68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937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10845"/>
            <a:ext cx="120079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			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 НА СТАВИТЕ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органите и техните части в пространството се определя по отношение на три взаимно перпендикулярни равнини, при чието обозначаване се има предвид тялото на човека в изправено положение. Тези равнини са: сагитална, фронтална и хоризонтална.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Сагиталната равнина разсича тялото с предно-задна посока. Когато сагиталната равнина преминава точно през средата на тялото и го разделя на две равни половини се нарича срединна или медиална равнина.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Фронталната равнина е паралелна на повърхността на челото. Тя разсича тялото в напречна дясно-лява посока и го разделя на предна и задна част.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Хоризонталната равнина е перпендикулярна на първите две. Разделя тялото на горна и долна част.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Трите равнини са взаимно перпендикулярни.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Движенията на ставите в тези три основни равнини се нарича „степен свобода на движение“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механика на ставите разбираме възможностите за движение във всяка една става в тези три основни равнини.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формата на ставните им повърхнини, ставите ги оприличаваме на различни геометрични фигури – цилиндър, елипса или кълбо.</a:t>
            </a:r>
          </a:p>
        </p:txBody>
      </p:sp>
    </p:spTree>
    <p:extLst>
      <p:ext uri="{BB962C8B-B14F-4D97-AF65-F5344CB8AC3E}">
        <p14:creationId xmlns:p14="http://schemas.microsoft.com/office/powerpoint/2010/main" val="25549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72" y="379506"/>
            <a:ext cx="3586156" cy="3229443"/>
          </a:xfrm>
          <a:prstGeom prst="rect">
            <a:avLst/>
          </a:prstGeom>
        </p:spPr>
      </p:pic>
      <p:pic>
        <p:nvPicPr>
          <p:cNvPr id="11" name="Picture 2" descr="kosti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96" y="-24120"/>
            <a:ext cx="4044227" cy="36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12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476261" cy="16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152492"/>
            <a:ext cx="12091864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Ставите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цилиндрична и скрипецовидна форма на ставните повърхнини </a:t>
            </a:r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имат една степен свобода на </a:t>
            </a:r>
            <a:r>
              <a:rPr lang="bg-BG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Пример: ако ставна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повърхнина е цилиндрична и е разположена във вертикалната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равнина (при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лъчево-лакътната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става), то извършваното движение ще наречем ротация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 предмишницата тя е най-добре изразена, тъй като има ясна проява на положението на лъчевата, спрямо лакътната кост. При нормално положение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(анатомичния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стоеж на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скелета)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двете кости са разположени успоредно. При ротация лъчевата кост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 върти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 лакътната.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Различават се вътрешна и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външна ротация.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положение, че цилиндричната ставна повърхнина е разположена в хоризонталната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равнина ( в мишнично-лакътната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 от сложната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лакътна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става)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движението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наричаме съответно сгъване-разгъване (флексия-екстензия),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тъй като хоризонталната равнина преминава по надлъжната ос на цилиндъра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57" y="208362"/>
            <a:ext cx="3443464" cy="3790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396" y="542295"/>
            <a:ext cx="4146643" cy="363901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13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476261" cy="16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900261"/>
            <a:ext cx="11789328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за става с две свободи на движение е на китката (с елипсовидна форма) даваща възможност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две взаимно-перпендикулярни равнини, които преминават по дължината на двата диаметъра на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елипсата–по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големия диаметър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(хоризонталната равнина) и през по–малкия (сагиталната равнина).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Тези стави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 способни извършват два типа движение: сгъване-разгъване (в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хоризонталната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равнина)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отвеждане –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привеждане (абдукция-аддукция) (в </a:t>
            </a:r>
            <a:r>
              <a:rPr lang="bg-BG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сагиталната </a:t>
            </a:r>
            <a:r>
              <a:rPr lang="bg-BG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равнина). Частен случай е китко-предкиткината става на палецът, която е със седловидна форма, позволяваща уникалното движение на палецът (противопоставяне на останалите пръсти!)</a:t>
            </a:r>
            <a:endParaRPr lang="bg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897" y="629744"/>
            <a:ext cx="5147402" cy="4045809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14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097" y="4214482"/>
            <a:ext cx="12021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Ако ставните повърхнини са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кълбовидни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/раменна и тазобедрена стави/ ставите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водят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степени свобода на движение в трите взаимноперпендикулярни равнини: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хоризонтална равнина =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сгъване-разгъване;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сагитална равнина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=движението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отвеждане-привеждане;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вертикална равнина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=движението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ротация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кълбовидните стави са възможни и движения в множество междинни равнини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842" y="873623"/>
            <a:ext cx="3662904" cy="5435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99" y="1716411"/>
            <a:ext cx="3568043" cy="4439915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15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810" y="2354486"/>
            <a:ext cx="4045125" cy="3619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914" y="2169820"/>
            <a:ext cx="60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А.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5587068" y="1108398"/>
            <a:ext cx="89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Б.</a:t>
            </a:r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10684793" y="2424436"/>
            <a:ext cx="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556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16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476261" cy="16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254" y="-7614"/>
            <a:ext cx="1591249" cy="19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136" y="746393"/>
            <a:ext cx="1222329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От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функционална гледна точка свързванията между костите са делят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основни групи: неподвижни и подвижни.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Неподвижно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на кости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Неподвижните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свързвания се характеризират с добра здравина, но понякога е наличие на незначителна подвижност. Според вида на тъканта, която осъществява свързването различаваме съединителнотъканно, хрущялно и костно свързване.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съединителнотъканното свързване костите се свързват със здрава фиброзна тъкан, която практически не позволява движение /например костите на черепа/, а ако има такова то е незначително и по-скоро има характер на леко плъзгане каквото е между костите на подбедрицата.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хрущялното свързване костите са свързани посредством хрущялна тъкан. Тя осигурява добра здравина и в редица случаи позволява известно „пружиниране“ между тях. Хрущялни са свързванията между прешлените и при гръдния кош /ребра и гръдна кост/.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Костните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свързвания възникват на местата, където на определен етап от развитието на скелета хрущяла се заменя с кост. Така например при безименната кост свързването на трите кости /хълбочна, лонна и седалищна/ връзката между тях първо е хрущялна, а на определен етап от растежа на индивида тя се вкостява.</a:t>
            </a:r>
          </a:p>
        </p:txBody>
      </p:sp>
    </p:spTree>
    <p:extLst>
      <p:ext uri="{BB962C8B-B14F-4D97-AF65-F5344CB8AC3E}">
        <p14:creationId xmlns:p14="http://schemas.microsoft.com/office/powerpoint/2010/main" val="15844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05" y="-24120"/>
            <a:ext cx="9392888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476261" cy="16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93" y="-24119"/>
            <a:ext cx="1423819" cy="17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715" y="1292712"/>
            <a:ext cx="117592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Б.Подвижно 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на кости – свързване чрез стави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Подвижното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свързване еволюционно е най-висша форма на свързване.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 са съчетани здравина на свързването и голяма подвижност. Всяка става има основни елементи. Те са: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тавни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повърхнини – това са частите, с които костите участват в образуването на ставите /горен и долен край на костта/. Чрез тях костите влизат в съприкосновение една с друга. Тези части са покрити със ставен хрущял. Притежават гладка повърхност и еластичност, благодарение на която без увреждания се понасят удар и сътресения.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Структурата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ставния хрущял е гъбеста. Повърхността му има малки пори, продължаващи като каналчета във вътрешността и по тях преминава синовиална /ставна/ течност, която изхранва хрущяла.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тавна капсула–прехвърля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от едната кост към другата, като се залавя за ръба на ставните повърхнини. Нейната обтегнатост е различна и това влияе като допълнителен фактор за подвижността на ставата. Между ставната капсула и ставните повърхнини се образува херметически затворено пространство. Това е от голямо значение за функцията на клетките на вътрешния слой при производството на синовиалната течност.</a:t>
            </a:r>
          </a:p>
        </p:txBody>
      </p:sp>
    </p:spTree>
    <p:extLst>
      <p:ext uri="{BB962C8B-B14F-4D97-AF65-F5344CB8AC3E}">
        <p14:creationId xmlns:p14="http://schemas.microsoft.com/office/powerpoint/2010/main" val="21485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9891"/>
            <a:ext cx="6761527" cy="5206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80" y="1241571"/>
            <a:ext cx="5623420" cy="49119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4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5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72" y="-24120"/>
            <a:ext cx="9323441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9" y="-24120"/>
            <a:ext cx="1406433" cy="15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713" y="-7613"/>
            <a:ext cx="1450790" cy="18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93426"/>
            <a:ext cx="1231502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Ставната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капсула има два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слоя–външен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наречен фиброзен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вътрешен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наречен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синовиален. Външният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 е изграден 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съединителна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тъкан. Той има защитна функция.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Вътрешният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слой  е изграден от рехава съединителна тъкан, богат е на кръвоносни съдове и наличие на жлезисти елементи. Именно жлезистите елементи произвеждат синовиалната течност, която изпълва ставната кухина.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Синовиалната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течност се характеризира с висок вискозитет, благодарение на който се „слепват“ ставните повърхнини. Освен това синовиалната течност е единствената, която храни ставния хрущял и не позволява триене между ставните повърхнини.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Ставна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кухина – ставната кухина е пространството, което се образува между ставните повърхнини на костите, участващи в ставата и вътрешната повърхност на синовиалния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слой.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Ставни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 – това са съединително-тъканни образувания, които се залавят за костите, съчленяващи се в ставата. Основното им предназначение е да ограничават наличните движения във физиологично допустимия размер и да укрепват ставата. Те са два вида: укрепващи и функционални. Укрепващите стабилизират ставата, често пъти сраствайки със ставната капсула я уплътняват и имат защитна функция. Функционалните връзки са тези, които участват в механиката на ставата. Те обикновено са крайни сухожилия на мускули, които са разположени около ставата.</a:t>
            </a:r>
          </a:p>
        </p:txBody>
      </p:sp>
    </p:spTree>
    <p:extLst>
      <p:ext uri="{BB962C8B-B14F-4D97-AF65-F5344CB8AC3E}">
        <p14:creationId xmlns:p14="http://schemas.microsoft.com/office/powerpoint/2010/main" val="19968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6837"/>
            <a:ext cx="8001000" cy="5879489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09887" y="3198169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</a:t>
            </a:r>
            <a:endParaRPr lang="bg-BG" altLang="bg-BG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94" y="-42716"/>
            <a:ext cx="9517904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716"/>
            <a:ext cx="1303893" cy="14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798" y="-7614"/>
            <a:ext cx="1435705" cy="18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93426"/>
            <a:ext cx="121920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5.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оригиращи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– често пъти ставните повърхнини не си съответстват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или размер. За това в ставата се образуват коригиращи устройства 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дискове, пръстени или полупръстени. Те са хрущялни образувания и имат различна форма.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Например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коригиращи устройства са минискусите в колянната става, ставните устни при кълбовидните стави /раменна и тазобедрена/ и дисковете при свързването на телата на прешлените при гръбначния стълб.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Здравината на ставното свързване се дължи на три основни фактора: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действие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атмосферното 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налягане–поради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херметичността на ставната кухина атмосферното налягане притиска ставата при опит да бъдат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</a:t>
            </a:r>
            <a:r>
              <a:rPr lang="bg-BG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съчленяващите се кости. Притискащата сила е голяма и е равна на 1 атмосфера на 1 кв. см. площ. 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вискозитет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ставната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течност–синовиалната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течност има значителен вискозитет, които допълнително притегля костите;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притискащото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мускулите–част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силата на мускулите, действащи в ставата се изразходва за притискане на костните краища, съчленяващи се в ставата. Силата зависи от ъгъла, под който се залавя мускула за костта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Подвижността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ставното свързване се дължи на ниския коефициент на триене между ставните повърхнини и разликата в големината на съчленяващите се повърхности.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26771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868" y="798933"/>
            <a:ext cx="5095194" cy="5235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467"/>
            <a:ext cx="6270341" cy="5562859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8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7" t="51073"/>
          <a:stretch/>
        </p:blipFill>
        <p:spPr>
          <a:xfrm>
            <a:off x="2556823" y="834119"/>
            <a:ext cx="6560191" cy="2811259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52388" y="4024988"/>
            <a:ext cx="12226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Подвижността се определя посредством възможни „степени свобода на движение“ и размер на всяко движение. Степените свобода на движение е движението в трите основни равнини, взаимно перпендикулярни помежду си – хоризонтална /където се извършва сгъвани или разгъване/, сагитална, наречена още предно-задна /където се извършва отвеждане и привеждане/ и вертикална /където се извършва ротация – външна и вътрешна/.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Броят на степените свобода на движение зависи от формата на ставните повърхнини. </a:t>
            </a:r>
          </a:p>
        </p:txBody>
      </p:sp>
    </p:spTree>
    <p:extLst>
      <p:ext uri="{BB962C8B-B14F-4D97-AF65-F5344CB8AC3E}">
        <p14:creationId xmlns:p14="http://schemas.microsoft.com/office/powerpoint/2010/main" val="9497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1317</Words>
  <Application>Microsoft Office PowerPoint</Application>
  <PresentationFormat>Widescreen</PresentationFormat>
  <Paragraphs>138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19</cp:revision>
  <dcterms:created xsi:type="dcterms:W3CDTF">2020-03-25T10:56:21Z</dcterms:created>
  <dcterms:modified xsi:type="dcterms:W3CDTF">2020-08-30T18:18:05Z</dcterms:modified>
</cp:coreProperties>
</file>